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06" r:id="rId6"/>
    <p:sldId id="261" r:id="rId7"/>
    <p:sldId id="293" r:id="rId8"/>
    <p:sldId id="283" r:id="rId9"/>
    <p:sldId id="267" r:id="rId10"/>
    <p:sldId id="268" r:id="rId11"/>
    <p:sldId id="269" r:id="rId12"/>
    <p:sldId id="270" r:id="rId13"/>
    <p:sldId id="274" r:id="rId14"/>
    <p:sldId id="271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 userDrawn="1">
          <p15:clr>
            <a:srgbClr val="A4A3A4"/>
          </p15:clr>
        </p15:guide>
        <p15:guide id="2" pos="2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8"/>
        <p:guide pos="21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5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8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3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43.png"/><Relationship Id="rId15" Type="http://schemas.openxmlformats.org/officeDocument/2006/relationships/image" Target="../media/image42.png"/><Relationship Id="rId14" Type="http://schemas.openxmlformats.org/officeDocument/2006/relationships/image" Target="../media/image41.pn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50.png"/><Relationship Id="rId12" Type="http://schemas.openxmlformats.org/officeDocument/2006/relationships/image" Target="../media/image49.png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4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1746" y="1600403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 Unified Self-Distillation Framework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Multimodal Sentiment Analysis with Uncertain Missing Modalities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2024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4.28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8510" y="2835275"/>
            <a:ext cx="10694035" cy="1646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336040"/>
            <a:ext cx="8046085" cy="5445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362200"/>
            <a:ext cx="5748655" cy="26492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2960" y="1905000"/>
            <a:ext cx="6104255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600200"/>
            <a:ext cx="5688330" cy="4679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35150" y="2057400"/>
            <a:ext cx="8488680" cy="2686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1) only perform interactions between fixed modality missing cases and fail to address stochastic real-world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scenarios; 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2) focus only on coarse-grained and localized interactions in missing modalities, leading to non-robust joint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representations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3)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fail to remove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redundant semantics in multimodal representations, resulting in performance bottlenecks.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" y="2057400"/>
            <a:ext cx="11649075" cy="38900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62000" y="1621155"/>
            <a:ext cx="5344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Language--Glove   Audio--COVAREP  Visual--Facet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600200"/>
            <a:ext cx="11834495" cy="4131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219200"/>
            <a:ext cx="5410200" cy="2712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05" y="4412615"/>
            <a:ext cx="4342130" cy="3117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826635"/>
            <a:ext cx="4422140" cy="660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0" y="5638800"/>
            <a:ext cx="4259580" cy="7029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800" y="4343400"/>
            <a:ext cx="4881880" cy="6330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1565" y="5029200"/>
            <a:ext cx="4892040" cy="76136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1565" y="5843270"/>
            <a:ext cx="4758690" cy="6197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600" y="4072890"/>
            <a:ext cx="2163445" cy="278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25" y="1828800"/>
            <a:ext cx="2895600" cy="39852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3845" y="1572260"/>
            <a:ext cx="5660390" cy="8032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0" y="2438400"/>
            <a:ext cx="2556510" cy="3168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2971800"/>
            <a:ext cx="2209800" cy="3981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3845" y="3543935"/>
            <a:ext cx="2320925" cy="2781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00" y="3886200"/>
            <a:ext cx="1941830" cy="3365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3845" y="4343400"/>
            <a:ext cx="1988820" cy="3302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0" y="4794250"/>
            <a:ext cx="4899660" cy="38925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9885" y="5304155"/>
            <a:ext cx="5594350" cy="5683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6400" y="5872480"/>
            <a:ext cx="2652395" cy="3575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077200" y="5861685"/>
            <a:ext cx="365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)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590800"/>
            <a:ext cx="3134995" cy="39331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160" y="1331595"/>
            <a:ext cx="4244340" cy="11950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1524000"/>
            <a:ext cx="2517775" cy="3816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2204085"/>
            <a:ext cx="898525" cy="339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2172970"/>
            <a:ext cx="1818005" cy="3943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2600" y="2819400"/>
            <a:ext cx="4947285" cy="83629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0" y="3886200"/>
            <a:ext cx="4218940" cy="392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572260"/>
            <a:ext cx="10581640" cy="47682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256665"/>
            <a:ext cx="11091545" cy="49968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2908</Words>
  <Application>WPS 演示</Application>
  <PresentationFormat>On-screen Show (4:3)</PresentationFormat>
  <Paragraphs>185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38</cp:revision>
  <dcterms:created xsi:type="dcterms:W3CDTF">2023-09-17T03:47:00Z</dcterms:created>
  <dcterms:modified xsi:type="dcterms:W3CDTF">2024-04-28T07:34:11Z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2023-08-30T08:00:00Z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2023-09-20T08:00:00Z</vt:filetime>
  </property>
  <property fmtid="{D5CDD505-2E9C-101B-9397-08002B2CF9AE}" pid="5" name="ICV">
    <vt:lpwstr>7A9CEC7FD66A48219A6B97C65D9302B6_12</vt:lpwstr>
  </property>
  <property fmtid="{D5CDD505-2E9C-101B-9397-08002B2CF9AE}" pid="6" name="KSOProductBuildVer">
    <vt:lpwstr>2052-12.1.0.16729</vt:lpwstr>
  </property>
</Properties>
</file>